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4" r:id="rId4"/>
    <p:sldId id="263" r:id="rId5"/>
    <p:sldId id="266" r:id="rId6"/>
    <p:sldId id="279" r:id="rId7"/>
    <p:sldId id="280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eb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718FD2A-782A-42C1-97DF-25B26054850E}"/>
              </a:ext>
            </a:extLst>
          </p:cNvPr>
          <p:cNvSpPr/>
          <p:nvPr/>
        </p:nvSpPr>
        <p:spPr>
          <a:xfrm rot="20314771">
            <a:off x="923411" y="25014"/>
            <a:ext cx="908657" cy="1075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enfant sage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chanteur heureux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enfant sage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chanteu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heureu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chien gentil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une belle jupe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5A439A-2724-48BE-9952-39821EE68BF1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chien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belle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jupe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50689D-51A9-4405-99D1-70BE6F065164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château ancien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gaz vert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châteaux ancien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gaz vert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magnifique rideau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gros champignon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500C20-FE17-4488-9AAF-3FFA9A532D7F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0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magnifique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rideau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gros champignon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9551EB-5826-40DD-BB3C-EEEBB866E358}"/>
              </a:ext>
            </a:extLst>
          </p:cNvPr>
          <p:cNvSpPr/>
          <p:nvPr/>
        </p:nvSpPr>
        <p:spPr>
          <a:xfrm rot="195535">
            <a:off x="546124" y="495062"/>
            <a:ext cx="548370" cy="598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7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fils adorable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 ami gentil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fille </a:t>
            </a:r>
            <a:r>
              <a:rPr lang="fr-FR" sz="3600" dirty="0"/>
              <a:t>adorable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ami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le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7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133</Words>
  <Application>Microsoft Office PowerPoint</Application>
  <PresentationFormat>Grand écran</PresentationFormat>
  <Paragraphs>71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Révisions d’orthographe</vt:lpstr>
      <vt:lpstr>Mets au pluriel</vt:lpstr>
      <vt:lpstr>Correction</vt:lpstr>
      <vt:lpstr>Mets au pluriel</vt:lpstr>
      <vt:lpstr>Correction</vt:lpstr>
      <vt:lpstr>Mets au pluriel</vt:lpstr>
      <vt:lpstr>Correction</vt:lpstr>
      <vt:lpstr>Mets au féminin :</vt:lpstr>
      <vt:lpstr>Correction</vt:lpstr>
      <vt:lpstr>Mets au féminin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39</cp:revision>
  <dcterms:created xsi:type="dcterms:W3CDTF">2021-07-17T07:25:24Z</dcterms:created>
  <dcterms:modified xsi:type="dcterms:W3CDTF">2022-03-30T13:00:24Z</dcterms:modified>
</cp:coreProperties>
</file>